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Montserrat"/>
      <p:regular r:id="rId19"/>
      <p:bold r:id="rId20"/>
      <p:italic r:id="rId21"/>
      <p:boldItalic r:id="rId22"/>
    </p:embeddedFont>
    <p:embeddedFont>
      <p:font typeface="Source Code Pro"/>
      <p:regular r:id="rId23"/>
      <p:bold r:id="rId24"/>
      <p:italic r:id="rId25"/>
      <p:boldItalic r:id="rId26"/>
    </p:embeddedFont>
    <p:embeddedFont>
      <p:font typeface="Oswald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SourceCodePro-bold.fntdata"/><Relationship Id="rId23" Type="http://schemas.openxmlformats.org/officeDocument/2006/relationships/font" Target="fonts/SourceCodePr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ourceCodePro-boldItalic.fntdata"/><Relationship Id="rId25" Type="http://schemas.openxmlformats.org/officeDocument/2006/relationships/font" Target="fonts/SourceCodePro-italic.fntdata"/><Relationship Id="rId28" Type="http://schemas.openxmlformats.org/officeDocument/2006/relationships/font" Target="fonts/Oswald-bold.fntdata"/><Relationship Id="rId27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19" Type="http://schemas.openxmlformats.org/officeDocument/2006/relationships/font" Target="fonts/Montserrat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b532641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b532641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b532641e0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b532641e0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b532641e0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b532641e0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b532641e0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b532641e0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b532641e0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6b532641e0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b532641e0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b532641e0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Aranoz(Online Furniture Purchasing Website)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30804" y="3658185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Developed By: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Ashwin Ashok(01FB16ECS078)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Aswath S(01FB16ECS080)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Debanik Mishra(01FB16ECS105)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Deekshith Godavarthi(01FB16ECS106)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Google Shape;68;p14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" name="Google Shape;69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Skills &amp; expertise</a:t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Json,SQL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AJAX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4" name="Google Shape;74;p14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Angular JS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HTML, PHP,JS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Jquery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311700" y="31032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Aranoz.</a:t>
            </a:r>
            <a:endParaRPr/>
          </a:p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311700" y="1161000"/>
            <a:ext cx="36966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Components: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AJAX patterns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Multistage Downloading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Long Polling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COMET(Reverse AJAX)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Server Sent Events(Chat app)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Frameworks Used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Angular JS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Bootstrap &amp; JQUERY (UI)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Intelligent Component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Recommendation System(Naive Bayes)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Shopping Cart with dynamic search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MySQL for storing user/customer data.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JSON files for storing item data.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Open Chromebook laptop computer"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3775" y="697325"/>
            <a:ext cx="4821173" cy="28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 rotWithShape="1">
          <a:blip r:embed="rId4">
            <a:alphaModFix/>
          </a:blip>
          <a:srcRect b="0" l="129" r="129" t="0"/>
          <a:stretch/>
        </p:blipFill>
        <p:spPr>
          <a:xfrm>
            <a:off x="4831350" y="953700"/>
            <a:ext cx="3520277" cy="198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Intelligent Component- </a:t>
            </a:r>
            <a:r>
              <a:rPr lang="en" sz="1800">
                <a:solidFill>
                  <a:schemeClr val="accent1"/>
                </a:solidFill>
              </a:rPr>
              <a:t>Recommendation System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311700" y="1618200"/>
            <a:ext cx="3696600" cy="29508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We have implemented Recommendation System as our Intelligent Component in the project.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">
                <a:solidFill>
                  <a:srgbClr val="666666"/>
                </a:solidFill>
              </a:rPr>
              <a:t>Naive</a:t>
            </a:r>
            <a:r>
              <a:rPr lang="en">
                <a:solidFill>
                  <a:srgbClr val="666666"/>
                </a:solidFill>
              </a:rPr>
              <a:t> </a:t>
            </a:r>
            <a:r>
              <a:rPr lang="en">
                <a:solidFill>
                  <a:srgbClr val="666666"/>
                </a:solidFill>
                <a:highlight>
                  <a:srgbClr val="FFFFFF"/>
                </a:highlight>
              </a:rPr>
              <a:t>Bayes’</a:t>
            </a:r>
            <a:r>
              <a:rPr lang="en">
                <a:solidFill>
                  <a:srgbClr val="666666"/>
                </a:solidFill>
                <a:highlight>
                  <a:srgbClr val="FFFFFF"/>
                </a:highlight>
              </a:rPr>
              <a:t> Theorem finds the probability of an event occurring given the probability of another event that has already occurred</a:t>
            </a:r>
            <a:r>
              <a:rPr lang="en">
                <a:solidFill>
                  <a:srgbClr val="66666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rgbClr val="666666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Based on the items added to the cart it recommends other products to the user.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For Instance, If the user adds 2 lamps and 1 chest of drawers to the cart, then it will recommend 3 lamps and 1 chest of drawers.</a:t>
            </a:r>
            <a:endParaRPr/>
          </a:p>
        </p:txBody>
      </p:sp>
      <p:pic>
        <p:nvPicPr>
          <p:cNvPr descr="Open Chromebook laptop computer"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3775" y="697325"/>
            <a:ext cx="4821173" cy="28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 rotWithShape="1">
          <a:blip r:embed="rId4">
            <a:alphaModFix/>
          </a:blip>
          <a:srcRect b="0" l="129" r="129" t="0"/>
          <a:stretch/>
        </p:blipFill>
        <p:spPr>
          <a:xfrm>
            <a:off x="4813750" y="978250"/>
            <a:ext cx="3520277" cy="198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311700" y="631800"/>
            <a:ext cx="2991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MultiStage Downloading</a:t>
            </a:r>
            <a:endParaRPr/>
          </a:p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311700" y="1618200"/>
            <a:ext cx="2991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Multistage Download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Stage 1 - Loads skeleton of the page (text and the footer)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Stage 2 - Loads the Product images that are likely to be chosen further by the user based on the intelligent component.</a:t>
            </a:r>
            <a:endParaRPr/>
          </a:p>
        </p:txBody>
      </p:sp>
      <p:pic>
        <p:nvPicPr>
          <p:cNvPr descr="Open Chromebook laptop computer"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3775" y="697325"/>
            <a:ext cx="4821173" cy="28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 rotWithShape="1">
          <a:blip r:embed="rId4">
            <a:alphaModFix/>
          </a:blip>
          <a:srcRect b="0" l="129" r="129" t="0"/>
          <a:stretch/>
        </p:blipFill>
        <p:spPr>
          <a:xfrm>
            <a:off x="4813750" y="978250"/>
            <a:ext cx="3520277" cy="198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</a:t>
            </a:r>
            <a:endParaRPr/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311700" y="1618200"/>
            <a:ext cx="29739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">
                <a:solidFill>
                  <a:srgbClr val="434343"/>
                </a:solidFill>
              </a:rPr>
              <a:t>Adding to the cart is implemented using AngularJS. </a:t>
            </a:r>
            <a:endParaRPr>
              <a:solidFill>
                <a:srgbClr val="434343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</a:rPr>
              <a:t>AngularJS is distributed as a JavaScript file, and can be added to a web page with a script tag: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</a:rPr>
              <a:t>Filter Feature is implemented in which based on the user input it filters and displays the items.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pic>
        <p:nvPicPr>
          <p:cNvPr descr="Open Chromebook laptop computer"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3775" y="697325"/>
            <a:ext cx="4821173" cy="28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 rotWithShape="1">
          <a:blip r:embed="rId4">
            <a:alphaModFix/>
          </a:blip>
          <a:srcRect b="0" l="129" r="129" t="0"/>
          <a:stretch/>
        </p:blipFill>
        <p:spPr>
          <a:xfrm>
            <a:off x="4813750" y="978250"/>
            <a:ext cx="3520277" cy="198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Polling</a:t>
            </a:r>
            <a:endParaRPr/>
          </a:p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311700" y="1618200"/>
            <a:ext cx="30156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Long Polling is implemented to poll the server without closing the connection.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We request for a change in the status of our Delivery Progress.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An update is rendered to the HTML file which gets updated in the tracking bar spontaneously.</a:t>
            </a:r>
            <a:endParaRPr/>
          </a:p>
        </p:txBody>
      </p:sp>
      <p:pic>
        <p:nvPicPr>
          <p:cNvPr descr="Open Chromebook laptop computer"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3775" y="697325"/>
            <a:ext cx="4821173" cy="28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 rotWithShape="1">
          <a:blip r:embed="rId4">
            <a:alphaModFix/>
          </a:blip>
          <a:srcRect b="0" l="129" r="129" t="0"/>
          <a:stretch/>
        </p:blipFill>
        <p:spPr>
          <a:xfrm>
            <a:off x="4813750" y="978250"/>
            <a:ext cx="3520277" cy="198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311700" y="631800"/>
            <a:ext cx="3084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 Sent Events(Chat)</a:t>
            </a:r>
            <a:endParaRPr/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311700" y="1618200"/>
            <a:ext cx="32859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150">
                <a:solidFill>
                  <a:srgbClr val="000000"/>
                </a:solidFill>
                <a:highlight>
                  <a:srgbClr val="FFFFFF"/>
                </a:highlight>
              </a:rPr>
              <a:t>A server-sent event is an asynchronous, bi-directional, Client-Server application over HTTP. </a:t>
            </a:r>
            <a:endParaRPr sz="11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Char char="●"/>
            </a:pPr>
            <a:r>
              <a:rPr lang="en" sz="1150">
                <a:solidFill>
                  <a:srgbClr val="000000"/>
                </a:solidFill>
                <a:highlight>
                  <a:srgbClr val="FFFFFF"/>
                </a:highlight>
              </a:rPr>
              <a:t>When the user logins as an admin it categorizers him as a Service Provider who has to handle the requests and queries, whereas when it is a customer it allows him to communicate the Customer Support.</a:t>
            </a:r>
            <a:endParaRPr sz="11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5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6050" y="152400"/>
            <a:ext cx="4564574" cy="234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 rotWithShape="1">
          <a:blip r:embed="rId4">
            <a:alphaModFix/>
          </a:blip>
          <a:srcRect b="0" l="0" r="-1698" t="0"/>
          <a:stretch/>
        </p:blipFill>
        <p:spPr>
          <a:xfrm>
            <a:off x="4267700" y="2571750"/>
            <a:ext cx="4482926" cy="247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